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8" r:id="rId3"/>
    <p:sldId id="257" r:id="rId4"/>
    <p:sldId id="258" r:id="rId5"/>
    <p:sldId id="266" r:id="rId6"/>
    <p:sldId id="267" r:id="rId7"/>
    <p:sldId id="259" r:id="rId8"/>
    <p:sldId id="260" r:id="rId9"/>
    <p:sldId id="261" r:id="rId10"/>
    <p:sldId id="262" r:id="rId11"/>
    <p:sldId id="263" r:id="rId12"/>
    <p:sldId id="264" r:id="rId13"/>
    <p:sldId id="269" r:id="rId14"/>
    <p:sldId id="270" r:id="rId15"/>
    <p:sldId id="271" r:id="rId16"/>
    <p:sldId id="272" r:id="rId17"/>
    <p:sldId id="273" r:id="rId18"/>
    <p:sldId id="265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9/25/2017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9/25/2017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9/25/2017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304800"/>
            <a:ext cx="822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8000" dirty="0" smtClean="0"/>
              <a:t> </a:t>
            </a:r>
            <a:endParaRPr lang="en-US" sz="8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73510"/>
            <a:ext cx="883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8000" dirty="0" smtClean="0">
                <a:solidFill>
                  <a:schemeClr val="accent4"/>
                </a:solidFill>
              </a:rPr>
              <a:t>مرحبا</a:t>
            </a:r>
            <a:r>
              <a:rPr lang="ar-SA" sz="8000" dirty="0"/>
              <a:t> </a:t>
            </a:r>
            <a:r>
              <a:rPr lang="ar-SA" sz="8000" dirty="0" smtClean="0"/>
              <a:t> </a:t>
            </a:r>
            <a:r>
              <a:rPr lang="ar-SA" sz="8000" dirty="0" smtClean="0">
                <a:solidFill>
                  <a:srgbClr val="92D050"/>
                </a:solidFill>
              </a:rPr>
              <a:t>طيبا</a:t>
            </a:r>
            <a:r>
              <a:rPr lang="ar-SA" sz="8000" dirty="0" smtClean="0"/>
              <a:t> </a:t>
            </a:r>
            <a:r>
              <a:rPr lang="ar-SA" sz="8000" dirty="0" smtClean="0">
                <a:solidFill>
                  <a:srgbClr val="FFFF00"/>
                </a:solidFill>
              </a:rPr>
              <a:t>مباركا</a:t>
            </a:r>
            <a:r>
              <a:rPr lang="ar-SA" sz="8000" dirty="0" smtClean="0"/>
              <a:t>    </a:t>
            </a:r>
            <a:endParaRPr lang="en-US" sz="8000" dirty="0"/>
          </a:p>
        </p:txBody>
      </p:sp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9499850"/>
              </p:ext>
            </p:extLst>
          </p:nvPr>
        </p:nvGraphicFramePr>
        <p:xfrm>
          <a:off x="4114800" y="304323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4800" y="304323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339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457200"/>
            <a:ext cx="7772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11500" dirty="0" smtClean="0">
                <a:solidFill>
                  <a:srgbClr val="0070C0"/>
                </a:solidFill>
              </a:rPr>
              <a:t>ممارسة الدرس </a:t>
            </a:r>
            <a:endParaRPr lang="en-US" sz="115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895600"/>
            <a:ext cx="41656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8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295399"/>
          </a:xfrm>
        </p:spPr>
        <p:txBody>
          <a:bodyPr>
            <a:normAutofit/>
          </a:bodyPr>
          <a:lstStyle/>
          <a:p>
            <a:r>
              <a:rPr lang="ar-SA" sz="5400" dirty="0" smtClean="0">
                <a:solidFill>
                  <a:schemeClr val="accent6">
                    <a:lumMod val="75000"/>
                  </a:schemeClr>
                </a:solidFill>
              </a:rPr>
              <a:t>معانى الكلمة الصعبة</a:t>
            </a:r>
            <a:endParaRPr lang="en-US" sz="5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371599"/>
            <a:ext cx="8305800" cy="5308169"/>
          </a:xfrm>
        </p:spPr>
        <p:txBody>
          <a:bodyPr>
            <a:normAutofit/>
          </a:bodyPr>
          <a:lstStyle/>
          <a:p>
            <a:pPr algn="l"/>
            <a:r>
              <a:rPr lang="ar-SA" dirty="0" smtClean="0"/>
              <a:t>اجم</a:t>
            </a:r>
            <a:r>
              <a:rPr lang="ar-SA" dirty="0"/>
              <a:t>ل</a:t>
            </a:r>
            <a:r>
              <a:rPr lang="ar-SA" dirty="0" smtClean="0"/>
              <a:t> </a:t>
            </a:r>
            <a:r>
              <a:rPr lang="bn-BD" dirty="0" smtClean="0"/>
              <a:t>  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অধিক সুন্দর  </a:t>
            </a:r>
            <a:r>
              <a:rPr lang="ar-SA" sz="2800" dirty="0" smtClean="0">
                <a:latin typeface="NikoshBAN" pitchFamily="2" charset="0"/>
              </a:rPr>
              <a:t>   </a:t>
            </a:r>
            <a:r>
              <a:rPr lang="ar-SA" dirty="0" smtClean="0">
                <a:latin typeface="NikoshBAN" pitchFamily="2" charset="0"/>
              </a:rPr>
              <a:t>هنية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ar-SA" dirty="0" smtClean="0">
                <a:latin typeface="NikoshBAN" pitchFamily="2" charset="0"/>
              </a:rPr>
              <a:t> 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পরিতৃপ্ত</a:t>
            </a:r>
            <a:endParaRPr lang="ar-SA" dirty="0" smtClean="0">
              <a:latin typeface="NikoshBAN" pitchFamily="2" charset="0"/>
            </a:endParaRPr>
          </a:p>
          <a:p>
            <a:pPr algn="l"/>
            <a:r>
              <a:rPr lang="ar-SA" dirty="0" smtClean="0">
                <a:latin typeface="NikoshBAN" pitchFamily="2" charset="0"/>
              </a:rPr>
              <a:t>بهية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   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সুশোভিত </a:t>
            </a:r>
            <a:r>
              <a:rPr lang="ar-SA" dirty="0" smtClean="0">
                <a:latin typeface="NikoshBAN" pitchFamily="2" charset="0"/>
              </a:rPr>
              <a:t>    انادى 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আমি আহবান করি </a:t>
            </a:r>
            <a:r>
              <a:rPr lang="ar-SA" dirty="0" smtClean="0">
                <a:latin typeface="NikoshBAN" pitchFamily="2" charset="0"/>
              </a:rPr>
              <a:t> </a:t>
            </a:r>
          </a:p>
          <a:p>
            <a:pPr algn="l"/>
            <a:r>
              <a:rPr lang="ar-SA" dirty="0" smtClean="0">
                <a:latin typeface="NikoshBAN" pitchFamily="2" charset="0"/>
              </a:rPr>
              <a:t>زكية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   নির্মল</a:t>
            </a:r>
            <a:r>
              <a:rPr lang="ar-SA" dirty="0" smtClean="0">
                <a:latin typeface="NikoshBAN" pitchFamily="2" charset="0"/>
              </a:rPr>
              <a:t>    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  </a:t>
            </a:r>
            <a:r>
              <a:rPr lang="ar-SA" dirty="0" smtClean="0">
                <a:latin typeface="NikoshBAN" pitchFamily="2" charset="0"/>
              </a:rPr>
              <a:t> عشت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ar-SA" dirty="0" smtClean="0">
                <a:latin typeface="NikoshBAN" pitchFamily="2" charset="0"/>
              </a:rPr>
              <a:t> 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আমি বেঁচে থাকি </a:t>
            </a:r>
            <a:r>
              <a:rPr lang="ar-SA" dirty="0" smtClean="0">
                <a:latin typeface="NikoshBAN" pitchFamily="2" charset="0"/>
              </a:rPr>
              <a:t>        </a:t>
            </a:r>
          </a:p>
          <a:p>
            <a:pPr algn="l"/>
            <a:r>
              <a:rPr lang="ar-SA" dirty="0" smtClean="0">
                <a:latin typeface="NikoshBAN" pitchFamily="2" charset="0"/>
              </a:rPr>
              <a:t>عاش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   বেঁচে আছে </a:t>
            </a:r>
            <a:endParaRPr lang="ar-SA" dirty="0" smtClean="0">
              <a:latin typeface="NikoshBAN" pitchFamily="2" charset="0"/>
            </a:endParaRPr>
          </a:p>
          <a:p>
            <a:pPr algn="l"/>
            <a:r>
              <a:rPr lang="ar-SA" dirty="0" smtClean="0">
                <a:latin typeface="NikoshBAN" pitchFamily="2" charset="0"/>
              </a:rPr>
              <a:t>ظلالك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  তোমার ছায়ায় </a:t>
            </a:r>
            <a:endParaRPr lang="ar-SA" dirty="0" smtClean="0">
              <a:latin typeface="NikoshBAN" pitchFamily="2" charset="0"/>
            </a:endParaRPr>
          </a:p>
          <a:p>
            <a:pPr algn="l"/>
            <a:r>
              <a:rPr lang="ar-SA" dirty="0" smtClean="0">
                <a:latin typeface="NikoshBAN" pitchFamily="2" charset="0"/>
              </a:rPr>
              <a:t>تغنوا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   গান গায় </a:t>
            </a:r>
            <a:endParaRPr lang="ar-SA" dirty="0" smtClean="0">
              <a:latin typeface="NikoshBAN" pitchFamily="2" charset="0"/>
            </a:endParaRPr>
          </a:p>
          <a:p>
            <a:pPr algn="l"/>
            <a:r>
              <a:rPr lang="ar-SA" dirty="0" smtClean="0">
                <a:latin typeface="NikoshBAN" pitchFamily="2" charset="0"/>
              </a:rPr>
              <a:t>فؤادى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  আমার হৃদয় </a:t>
            </a:r>
            <a:endParaRPr lang="ar-SA" dirty="0" smtClean="0">
              <a:latin typeface="NikoshBAN" pitchFamily="2" charset="0"/>
            </a:endParaRPr>
          </a:p>
          <a:p>
            <a:pPr algn="l"/>
            <a:r>
              <a:rPr lang="ar-SA" dirty="0" smtClean="0">
                <a:latin typeface="NikoshBAN" pitchFamily="2" charset="0"/>
              </a:rPr>
              <a:t>ودادى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  আমার অনুরাগ </a:t>
            </a:r>
            <a:endParaRPr lang="ar-SA" dirty="0">
              <a:latin typeface="NikoshBAN" pitchFamily="2" charset="0"/>
            </a:endParaRPr>
          </a:p>
          <a:p>
            <a:pPr algn="l"/>
            <a:r>
              <a:rPr lang="ar-SA" dirty="0" smtClean="0">
                <a:latin typeface="NikoshBAN" pitchFamily="2" charset="0"/>
              </a:rPr>
              <a:t>دوما 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   সর্বদা </a:t>
            </a:r>
            <a:endParaRPr lang="ar-SA" dirty="0" smtClean="0">
              <a:latin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77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219199"/>
          </a:xfrm>
        </p:spPr>
        <p:txBody>
          <a:bodyPr/>
          <a:lstStyle/>
          <a:p>
            <a:r>
              <a:rPr lang="ar-SA" dirty="0" smtClean="0">
                <a:solidFill>
                  <a:schemeClr val="accent1">
                    <a:lumMod val="75000"/>
                  </a:schemeClr>
                </a:solidFill>
              </a:rPr>
              <a:t>الترجمة العبارة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143000"/>
            <a:ext cx="8763000" cy="4495800"/>
          </a:xfrm>
        </p:spPr>
        <p:txBody>
          <a:bodyPr>
            <a:normAutofit/>
          </a:bodyPr>
          <a:lstStyle/>
          <a:p>
            <a:r>
              <a:rPr lang="ar-S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يا بلادى انت عندى اجمل البلدان</a:t>
            </a:r>
          </a:p>
          <a:p>
            <a:r>
              <a:rPr lang="ar-S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فيك اشجار بهية * فيك ازهار زكية * فيك خيرات هنية  </a:t>
            </a:r>
          </a:p>
          <a:p>
            <a:r>
              <a:rPr lang="ar-S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يا </a:t>
            </a:r>
            <a:r>
              <a:rPr lang="ar-SA" dirty="0">
                <a:solidFill>
                  <a:schemeClr val="tx1">
                    <a:lumMod val="95000"/>
                    <a:lumOff val="5000"/>
                  </a:schemeClr>
                </a:solidFill>
              </a:rPr>
              <a:t>بلادى </a:t>
            </a:r>
            <a:r>
              <a:rPr lang="ar-S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انت </a:t>
            </a:r>
            <a:r>
              <a:rPr lang="ar-SA" dirty="0">
                <a:solidFill>
                  <a:schemeClr val="tx1">
                    <a:lumMod val="95000"/>
                    <a:lumOff val="5000"/>
                  </a:schemeClr>
                </a:solidFill>
              </a:rPr>
              <a:t>عندى اجمل </a:t>
            </a:r>
            <a:r>
              <a:rPr lang="ar-S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البلدان</a:t>
            </a:r>
          </a:p>
          <a:p>
            <a:r>
              <a:rPr lang="ar-S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ar-SA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عاش اهلى فى ظلالك *وتغنو بجمالك * وانا افعل ذالك *اتغنى </a:t>
            </a:r>
            <a:r>
              <a:rPr lang="ar-S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بجمالك </a:t>
            </a:r>
          </a:p>
          <a:p>
            <a:r>
              <a:rPr lang="ar-SA" dirty="0">
                <a:solidFill>
                  <a:schemeClr val="tx1">
                    <a:lumMod val="95000"/>
                    <a:lumOff val="5000"/>
                  </a:schemeClr>
                </a:solidFill>
              </a:rPr>
              <a:t>يا بلادى انت عندى اجمل البلدان</a:t>
            </a:r>
          </a:p>
          <a:p>
            <a:r>
              <a:rPr lang="ar-S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لك من كل فؤادى * كل حبى وودادى * فانا دواما انادى </a:t>
            </a:r>
          </a:p>
          <a:p>
            <a:r>
              <a:rPr lang="ar-S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عشت يا خيرا البلاد</a:t>
            </a:r>
            <a:endParaRPr lang="ar-SA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6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" y="1905000"/>
            <a:ext cx="3035769" cy="189201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>
                <a:solidFill>
                  <a:schemeClr val="tx1">
                    <a:lumMod val="95000"/>
                    <a:lumOff val="5000"/>
                  </a:schemeClr>
                </a:solidFill>
              </a:rPr>
              <a:t>يا بلادى انت عندى اجمل البلدان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981200"/>
            <a:ext cx="2466975" cy="1847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981200"/>
            <a:ext cx="2619375" cy="1743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724400"/>
            <a:ext cx="2552700" cy="1790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038600"/>
            <a:ext cx="3901440" cy="25946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40" y="4800600"/>
            <a:ext cx="2283914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0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" y="1495945"/>
            <a:ext cx="2514600" cy="181927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>
            <a:normAutofit fontScale="90000"/>
          </a:bodyPr>
          <a:lstStyle/>
          <a:p>
            <a:r>
              <a:rPr lang="ar-SA" dirty="0">
                <a:solidFill>
                  <a:schemeClr val="tx1">
                    <a:lumMod val="95000"/>
                    <a:lumOff val="5000"/>
                  </a:schemeClr>
                </a:solidFill>
              </a:rPr>
              <a:t>فيك اشجار بهية * فيك ازهار زكية * فيك خيرات هنية  </a:t>
            </a:r>
            <a:br>
              <a:rPr lang="ar-SA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bn-BD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495945"/>
            <a:ext cx="3048000" cy="20231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600200"/>
            <a:ext cx="2895600" cy="21050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90" y="3760788"/>
            <a:ext cx="5514110" cy="309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6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495800"/>
            <a:ext cx="4534841" cy="23622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>
            <a:normAutofit/>
          </a:bodyPr>
          <a:lstStyle/>
          <a:p>
            <a:r>
              <a:rPr lang="ar-SA" dirty="0">
                <a:solidFill>
                  <a:schemeClr val="tx1">
                    <a:lumMod val="95000"/>
                    <a:lumOff val="5000"/>
                  </a:schemeClr>
                </a:solidFill>
              </a:rPr>
              <a:t>عاش اهلى فى ظلالك *وتغنو بجمالك * وانا افعل ذالك *اتغنى بجمالك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552700"/>
            <a:ext cx="2343150" cy="175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24991"/>
            <a:ext cx="2619375" cy="1743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575" y="4842164"/>
            <a:ext cx="2636400" cy="1981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562225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1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362200"/>
            <a:ext cx="4495800" cy="299175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87562"/>
          </a:xfrm>
        </p:spPr>
        <p:txBody>
          <a:bodyPr>
            <a:normAutofit/>
          </a:bodyPr>
          <a:lstStyle/>
          <a:p>
            <a:r>
              <a:rPr lang="ar-SA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لك </a:t>
            </a:r>
            <a:r>
              <a:rPr lang="ar-SA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من كل فؤادى * </a:t>
            </a:r>
            <a:r>
              <a:rPr lang="ar-SA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كل حبى </a:t>
            </a:r>
            <a:r>
              <a:rPr lang="ar-SA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وودادى * فانا </a:t>
            </a:r>
            <a:r>
              <a:rPr lang="ar-SA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دواما انادى</a:t>
            </a:r>
            <a:r>
              <a:rPr lang="bn-BD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bn-BD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SA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عشت يا خيرا البلاد</a:t>
            </a:r>
            <a:br>
              <a:rPr lang="ar-SA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bn-BD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0318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1"/>
            <a:ext cx="7772400" cy="1219199"/>
          </a:xfrm>
        </p:spPr>
        <p:txBody>
          <a:bodyPr/>
          <a:lstStyle/>
          <a:p>
            <a:r>
              <a:rPr lang="ar-SA" dirty="0">
                <a:solidFill>
                  <a:srgbClr val="00B050"/>
                </a:solidFill>
              </a:rPr>
              <a:t>التقييم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3810000"/>
          </a:xfrm>
        </p:spPr>
        <p:txBody>
          <a:bodyPr>
            <a:noAutofit/>
          </a:bodyPr>
          <a:lstStyle/>
          <a:p>
            <a:r>
              <a:rPr lang="ar-SA" sz="4000" dirty="0" smtClean="0">
                <a:solidFill>
                  <a:srgbClr val="00B0F0"/>
                </a:solidFill>
              </a:rPr>
              <a:t>قل هذه الكلمات المعنى</a:t>
            </a:r>
            <a:r>
              <a:rPr lang="ar-SA" sz="4000" dirty="0" smtClean="0"/>
              <a:t> </a:t>
            </a:r>
          </a:p>
          <a:p>
            <a:r>
              <a:rPr lang="ar-SA" sz="4000" dirty="0" smtClean="0"/>
              <a:t>   </a:t>
            </a:r>
            <a:r>
              <a:rPr lang="ar-SA" sz="4000" dirty="0" smtClean="0">
                <a:solidFill>
                  <a:srgbClr val="92D050"/>
                </a:solidFill>
              </a:rPr>
              <a:t>زكية,هنية, ودادى, اجمال,</a:t>
            </a:r>
          </a:p>
          <a:p>
            <a:r>
              <a:rPr lang="ar-SA" sz="4000" dirty="0" smtClean="0">
                <a:solidFill>
                  <a:srgbClr val="0070C0"/>
                </a:solidFill>
              </a:rPr>
              <a:t>فيك </a:t>
            </a:r>
            <a:r>
              <a:rPr lang="ar-SA" sz="4000" dirty="0">
                <a:solidFill>
                  <a:srgbClr val="0070C0"/>
                </a:solidFill>
              </a:rPr>
              <a:t>اشجار </a:t>
            </a:r>
            <a:r>
              <a:rPr lang="ar-SA" sz="4000" dirty="0" smtClean="0">
                <a:solidFill>
                  <a:srgbClr val="0070C0"/>
                </a:solidFill>
              </a:rPr>
              <a:t>بهية</a:t>
            </a:r>
            <a:r>
              <a:rPr lang="ar-SA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ar-SA" sz="4000" dirty="0" smtClean="0">
                <a:solidFill>
                  <a:srgbClr val="C00000"/>
                </a:solidFill>
              </a:rPr>
              <a:t>عاش </a:t>
            </a:r>
            <a:r>
              <a:rPr lang="ar-SA" sz="4000" dirty="0">
                <a:solidFill>
                  <a:srgbClr val="C00000"/>
                </a:solidFill>
              </a:rPr>
              <a:t>اهلى فى </a:t>
            </a:r>
            <a:r>
              <a:rPr lang="ar-SA" sz="4000" dirty="0" smtClean="0">
                <a:solidFill>
                  <a:srgbClr val="C00000"/>
                </a:solidFill>
              </a:rPr>
              <a:t>ظلالك</a:t>
            </a:r>
            <a:r>
              <a:rPr lang="ar-SA" sz="4000" dirty="0" smtClean="0"/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3425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dirty="0" smtClean="0"/>
              <a:t>احفظ النشيدة يا بلادى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 الوجب المنزلى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903654"/>
            <a:ext cx="3962400" cy="296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2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970" y="1981200"/>
            <a:ext cx="4374429" cy="32766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السلام عليكم و رحمة الله و بركته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5791200"/>
            <a:ext cx="754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8000" dirty="0" smtClean="0"/>
              <a:t>      </a:t>
            </a:r>
            <a:r>
              <a:rPr lang="bn-BD" sz="8000" dirty="0" smtClean="0">
                <a:latin typeface="NikoshBAN" pitchFamily="2" charset="0"/>
                <a:cs typeface="NikoshBAN" pitchFamily="2" charset="0"/>
              </a:rPr>
              <a:t>ধন্যবাদ </a:t>
            </a:r>
            <a:endParaRPr lang="en-US" sz="8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01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28600"/>
            <a:ext cx="3962400" cy="55976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457200"/>
            <a:ext cx="1676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আল্লামা ইউসুফ আল কারযাভি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127" y="5981700"/>
            <a:ext cx="899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তোমাদের কে ও  তাঁর মত জ্ঞান অর্জন করে আধুনিক জাহিলিয়াতের ছ্যালেঞ্জ মোকাবেলা করতে হবে ।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0" y="609600"/>
            <a:ext cx="1905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বর্তমান সময়ের  মুসলিম দুনিয়ার শ্রেষ্ঠ ইসলামি চিন্তাবিদ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77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557939"/>
            <a:ext cx="83058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8800" dirty="0" smtClean="0">
                <a:solidFill>
                  <a:schemeClr val="accent1">
                    <a:lumMod val="75000"/>
                  </a:schemeClr>
                </a:solidFill>
              </a:rPr>
              <a:t>المدرس  حفيظ الرحمن</a:t>
            </a:r>
          </a:p>
          <a:p>
            <a:r>
              <a:rPr lang="ar-SA" sz="8800" dirty="0" smtClean="0">
                <a:solidFill>
                  <a:srgbClr val="92D050"/>
                </a:solidFill>
              </a:rPr>
              <a:t>المساعدة المولوى  </a:t>
            </a:r>
          </a:p>
          <a:p>
            <a:r>
              <a:rPr lang="ar-SA" sz="5400" dirty="0" smtClean="0">
                <a:solidFill>
                  <a:schemeClr val="accent4">
                    <a:lumMod val="75000"/>
                  </a:schemeClr>
                </a:solidFill>
              </a:rPr>
              <a:t>المدرسة الربانية</a:t>
            </a:r>
            <a:r>
              <a:rPr lang="ar-SA" sz="72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ar-SA" sz="5400" dirty="0" smtClean="0">
                <a:solidFill>
                  <a:schemeClr val="accent4">
                    <a:lumMod val="75000"/>
                  </a:schemeClr>
                </a:solidFill>
              </a:rPr>
              <a:t>الفاضل برامغتى</a:t>
            </a:r>
            <a:r>
              <a:rPr lang="en-US" sz="5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5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en-US" sz="5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2286000"/>
            <a:ext cx="7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12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52401"/>
            <a:ext cx="7772400" cy="1676399"/>
          </a:xfrm>
        </p:spPr>
        <p:txBody>
          <a:bodyPr>
            <a:noAutofit/>
          </a:bodyPr>
          <a:lstStyle/>
          <a:p>
            <a:r>
              <a:rPr lang="ar-SA" sz="7200" dirty="0" smtClean="0">
                <a:solidFill>
                  <a:srgbClr val="92D050"/>
                </a:solidFill>
              </a:rPr>
              <a:t>الصف السادس من الداخل </a:t>
            </a:r>
            <a:endParaRPr lang="en-US" sz="7200" dirty="0">
              <a:solidFill>
                <a:srgbClr val="92D05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38200" y="4800600"/>
            <a:ext cx="7696200" cy="1676400"/>
          </a:xfrm>
        </p:spPr>
        <p:txBody>
          <a:bodyPr>
            <a:noAutofit/>
          </a:bodyPr>
          <a:lstStyle/>
          <a:p>
            <a:r>
              <a:rPr lang="ar-SA" sz="8000" dirty="0" smtClean="0">
                <a:solidFill>
                  <a:schemeClr val="accent2"/>
                </a:solidFill>
              </a:rPr>
              <a:t>اللغة العربية الاتصالية </a:t>
            </a:r>
            <a:endParaRPr lang="en-US" sz="8000" dirty="0">
              <a:solidFill>
                <a:schemeClr val="accent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63544" y="1893334"/>
            <a:ext cx="3494843" cy="2621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25745" y="1893334"/>
            <a:ext cx="3494843" cy="26211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8944" y="1896834"/>
            <a:ext cx="3494843" cy="262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6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990600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81000"/>
            <a:ext cx="4876800" cy="61203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533400"/>
            <a:ext cx="381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আমার প্রিয় বাংলাদেশ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00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33400"/>
            <a:ext cx="8957830" cy="537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9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533400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7200" dirty="0" smtClean="0">
                <a:solidFill>
                  <a:srgbClr val="00B050"/>
                </a:solidFill>
              </a:rPr>
              <a:t>عنوان الدرس</a:t>
            </a:r>
            <a:r>
              <a:rPr lang="ar-SA" sz="7200" dirty="0" smtClean="0"/>
              <a:t>    </a:t>
            </a:r>
            <a:r>
              <a:rPr lang="ar-SA" dirty="0" smtClean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00100" y="2895600"/>
            <a:ext cx="7391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13800" dirty="0" smtClean="0">
                <a:solidFill>
                  <a:schemeClr val="accent1">
                    <a:lumMod val="75000"/>
                  </a:schemeClr>
                </a:solidFill>
              </a:rPr>
              <a:t>يا بلادى  </a:t>
            </a:r>
            <a:endParaRPr lang="en-US" sz="13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28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689519"/>
            <a:ext cx="6989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400" dirty="0" smtClean="0">
                <a:solidFill>
                  <a:schemeClr val="accent1"/>
                </a:solidFill>
              </a:rPr>
              <a:t>ا</a:t>
            </a:r>
            <a:r>
              <a:rPr lang="ar-SA" sz="4800" dirty="0" smtClean="0">
                <a:solidFill>
                  <a:schemeClr val="accent1"/>
                </a:solidFill>
              </a:rPr>
              <a:t>لقراة المثا لية</a:t>
            </a:r>
            <a:r>
              <a:rPr lang="ar-SA" sz="2000" dirty="0" smtClean="0"/>
              <a:t>                        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19373" y="2274838"/>
            <a:ext cx="8991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200" dirty="0">
                <a:solidFill>
                  <a:srgbClr val="7030A0"/>
                </a:solidFill>
              </a:rPr>
              <a:t>يا بلادى انت عندى اجمل البلدان</a:t>
            </a:r>
          </a:p>
          <a:p>
            <a:pPr algn="ctr"/>
            <a:r>
              <a:rPr lang="ar-SA" sz="2800" dirty="0">
                <a:solidFill>
                  <a:srgbClr val="7030A0"/>
                </a:solidFill>
              </a:rPr>
              <a:t>فيك اشجار بهية * فيك ازهار زكية * فيك خيرات</a:t>
            </a:r>
            <a:r>
              <a:rPr lang="ar-SA" dirty="0">
                <a:solidFill>
                  <a:srgbClr val="7030A0"/>
                </a:solidFill>
              </a:rPr>
              <a:t> </a:t>
            </a:r>
            <a:r>
              <a:rPr lang="ar-SA" sz="3200" dirty="0">
                <a:solidFill>
                  <a:srgbClr val="7030A0"/>
                </a:solidFill>
              </a:rPr>
              <a:t>هنية  </a:t>
            </a:r>
          </a:p>
          <a:p>
            <a:pPr algn="ctr"/>
            <a:r>
              <a:rPr lang="ar-SA" sz="3200" dirty="0">
                <a:solidFill>
                  <a:srgbClr val="7030A0"/>
                </a:solidFill>
              </a:rPr>
              <a:t>يا بلادى انت عندى اجمل البلدان</a:t>
            </a:r>
          </a:p>
          <a:p>
            <a:pPr algn="ctr"/>
            <a:r>
              <a:rPr lang="ar-SA" sz="2800" dirty="0" smtClean="0">
                <a:solidFill>
                  <a:srgbClr val="7030A0"/>
                </a:solidFill>
              </a:rPr>
              <a:t>عاش </a:t>
            </a:r>
            <a:r>
              <a:rPr lang="ar-SA" sz="2800" dirty="0">
                <a:solidFill>
                  <a:srgbClr val="7030A0"/>
                </a:solidFill>
              </a:rPr>
              <a:t>اهلى فى ظلالك *وتغنو بجمالك * وانا افعل ذالك *اتغنى </a:t>
            </a:r>
            <a:r>
              <a:rPr lang="ar-SA" sz="3200" dirty="0">
                <a:solidFill>
                  <a:srgbClr val="7030A0"/>
                </a:solidFill>
              </a:rPr>
              <a:t>بجمالك </a:t>
            </a:r>
          </a:p>
          <a:p>
            <a:pPr algn="ctr"/>
            <a:r>
              <a:rPr lang="ar-SA" sz="3200" dirty="0">
                <a:solidFill>
                  <a:srgbClr val="7030A0"/>
                </a:solidFill>
              </a:rPr>
              <a:t>يا بلادى انت عندى اجمل البلدان</a:t>
            </a:r>
          </a:p>
          <a:p>
            <a:pPr algn="ctr"/>
            <a:r>
              <a:rPr lang="ar-SA" sz="3200" dirty="0">
                <a:solidFill>
                  <a:srgbClr val="7030A0"/>
                </a:solidFill>
              </a:rPr>
              <a:t>لك من كل فؤادى * كل حبى وودادى * فانا دواما انادى </a:t>
            </a:r>
          </a:p>
          <a:p>
            <a:pPr algn="ctr"/>
            <a:r>
              <a:rPr lang="ar-SA" sz="3200" dirty="0">
                <a:solidFill>
                  <a:srgbClr val="7030A0"/>
                </a:solidFill>
              </a:rPr>
              <a:t>عشت يا خيرا البلاد</a:t>
            </a:r>
          </a:p>
        </p:txBody>
      </p:sp>
    </p:spTree>
    <p:extLst>
      <p:ext uri="{BB962C8B-B14F-4D97-AF65-F5344CB8AC3E}">
        <p14:creationId xmlns:p14="http://schemas.microsoft.com/office/powerpoint/2010/main" val="338195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685800"/>
            <a:ext cx="632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6600" dirty="0" smtClean="0">
                <a:solidFill>
                  <a:srgbClr val="FFC000"/>
                </a:solidFill>
              </a:rPr>
              <a:t>يقرئون الطلاب</a:t>
            </a:r>
            <a:r>
              <a:rPr lang="ar-SA" sz="6600" dirty="0" smtClean="0"/>
              <a:t>    </a:t>
            </a:r>
            <a:endParaRPr lang="en-US" sz="6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005446"/>
            <a:ext cx="58674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6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324</TotalTime>
  <Words>300</Words>
  <Application>Microsoft Office PowerPoint</Application>
  <PresentationFormat>On-screen Show (4:3)</PresentationFormat>
  <Paragraphs>56</Paragraphs>
  <Slides>19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Concourse</vt:lpstr>
      <vt:lpstr>Package</vt:lpstr>
      <vt:lpstr>PowerPoint Presentation</vt:lpstr>
      <vt:lpstr>PowerPoint Presentation</vt:lpstr>
      <vt:lpstr>PowerPoint Presentation</vt:lpstr>
      <vt:lpstr>الصف السادس من الداخل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معانى الكلمة الصعبة</vt:lpstr>
      <vt:lpstr>الترجمة العبارة</vt:lpstr>
      <vt:lpstr>يا بلادى انت عندى اجمل البلدان</vt:lpstr>
      <vt:lpstr>فيك اشجار بهية * فيك ازهار زكية * فيك خيرات هنية    </vt:lpstr>
      <vt:lpstr>عاش اهلى فى ظلالك *وتغنو بجمالك * وانا افعل ذالك *اتغنى بجمالك</vt:lpstr>
      <vt:lpstr>لك من كل فؤادى * كل حبى وودادى * فانا دواما انادى عشت يا خيرا البلاد  </vt:lpstr>
      <vt:lpstr>التقييم </vt:lpstr>
      <vt:lpstr> الوجب المنزلى</vt:lpstr>
      <vt:lpstr>السلام عليكم و رحمة الله و بركته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RRFM</dc:creator>
  <cp:lastModifiedBy>User</cp:lastModifiedBy>
  <cp:revision>49</cp:revision>
  <dcterms:created xsi:type="dcterms:W3CDTF">2006-08-16T00:00:00Z</dcterms:created>
  <dcterms:modified xsi:type="dcterms:W3CDTF">2017-09-25T06:39:37Z</dcterms:modified>
</cp:coreProperties>
</file>